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58" r:id="rId4"/>
    <p:sldId id="267" r:id="rId5"/>
    <p:sldId id="260" r:id="rId6"/>
    <p:sldId id="262" r:id="rId7"/>
    <p:sldId id="264" r:id="rId8"/>
    <p:sldId id="26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00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5054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543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00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489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012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64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989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950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90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473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024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82417-F6A6-4964-8476-6B37FF8BFB06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712E0D-F954-45AD-B3B2-68EB4C9D51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27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" t="9200" b="4148"/>
          <a:stretch/>
        </p:blipFill>
        <p:spPr>
          <a:xfrm>
            <a:off x="0" y="11723"/>
            <a:ext cx="12192000" cy="68594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697655" y="5643288"/>
            <a:ext cx="2494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</a:t>
            </a:r>
            <a:r>
              <a:rPr lang="en-US" altLang="ko-KR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Nudge</a:t>
            </a:r>
            <a:endParaRPr lang="ko-KR" altLang="en-US" sz="3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491558"/>
            <a:ext cx="5347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냉장고를 부탁해</a:t>
            </a:r>
            <a:endParaRPr lang="ko-KR" altLang="en-US" sz="54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74420" y="6396335"/>
            <a:ext cx="58199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윤형로</a:t>
            </a:r>
            <a:r>
              <a:rPr lang="en-US" altLang="ko-KR" sz="2400" dirty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김영주 이민기 </a:t>
            </a:r>
            <a:r>
              <a:rPr lang="ko-KR" altLang="en-US" sz="2400" dirty="0" err="1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정기욱</a:t>
            </a:r>
            <a:r>
              <a:rPr lang="ko-KR" altLang="en-US" sz="2400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en-US" sz="2400" dirty="0" err="1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표승수</a:t>
            </a:r>
            <a:r>
              <a:rPr lang="en-US" altLang="ko-KR" sz="2400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 </a:t>
            </a:r>
            <a:r>
              <a:rPr lang="ko-KR" altLang="en-US" sz="2400" dirty="0" err="1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황선기</a:t>
            </a:r>
            <a:endParaRPr lang="ko-KR" altLang="en-US" sz="2400" dirty="0"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096263"/>
            <a:ext cx="49423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머신 러닝</a:t>
            </a:r>
            <a:r>
              <a:rPr lang="ko-KR" altLang="en-US" sz="40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활용하여 </a:t>
            </a:r>
            <a:endParaRPr lang="en-US" altLang="ko-KR" sz="40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0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레시피를 추천</a:t>
            </a:r>
            <a:r>
              <a:rPr lang="ko-KR" altLang="en-US" sz="40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해주는 </a:t>
            </a:r>
            <a:endParaRPr lang="en-US" altLang="ko-KR" sz="40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0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앱 서비스</a:t>
            </a:r>
            <a:endParaRPr lang="ko-KR" altLang="en-US" sz="4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540" y="3043424"/>
            <a:ext cx="796065" cy="79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50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127"/>
          <a:stretch/>
        </p:blipFill>
        <p:spPr>
          <a:xfrm>
            <a:off x="0" y="0"/>
            <a:ext cx="12192000" cy="68406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7241" y="433685"/>
            <a:ext cx="2138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서비스 배경 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0" y="1770927"/>
            <a:ext cx="12192000" cy="4085863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16888" y="2412955"/>
            <a:ext cx="4720783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요리에 대한 관심이 급증하고</a:t>
            </a:r>
            <a:endParaRPr lang="en-US" altLang="ko-KR" sz="24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편리함을 추구하는 시대에 있어서 </a:t>
            </a:r>
            <a:endParaRPr lang="en-US" altLang="ko-KR" sz="24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8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재료를 일일이 입력하지 않고</a:t>
            </a:r>
            <a:endParaRPr lang="en-US" altLang="ko-KR" sz="2800" dirty="0" smtClean="0">
              <a:solidFill>
                <a:srgbClr val="FF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간편하게 음식 레시피를 추천 받는</a:t>
            </a:r>
            <a:endParaRPr lang="en-US" altLang="ko-KR" sz="24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4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서비스를 개발하는 데에 목표</a:t>
            </a:r>
            <a:endParaRPr lang="en-US" altLang="ko-KR" sz="24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1763" y="5910880"/>
            <a:ext cx="796065" cy="79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94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5554" r="-64"/>
          <a:stretch/>
        </p:blipFill>
        <p:spPr>
          <a:xfrm>
            <a:off x="0" y="11575"/>
            <a:ext cx="12199716" cy="68582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942" y="372130"/>
            <a:ext cx="202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서비스 소개</a:t>
            </a:r>
            <a:endParaRPr lang="ko-KR" altLang="en-US" sz="28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0" y="1397788"/>
            <a:ext cx="12192000" cy="4085863"/>
          </a:xfrm>
          <a:prstGeom prst="rect">
            <a:avLst/>
          </a:prstGeom>
          <a:solidFill>
            <a:schemeClr val="tx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49220" y="2067331"/>
            <a:ext cx="679705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7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27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냉장고를 부탁해</a:t>
            </a:r>
            <a:r>
              <a:rPr lang="en-US" altLang="ko-KR" sz="27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27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</a:t>
            </a:r>
            <a:endParaRPr lang="en-US" altLang="ko-KR" sz="2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7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사용자가 갖고 있는 재료를</a:t>
            </a:r>
            <a:endParaRPr lang="en-US" altLang="ko-KR" sz="2700" dirty="0" smtClean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7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스마트폰의 카메라로 객체인식하여</a:t>
            </a:r>
            <a:endParaRPr lang="en-US" altLang="ko-KR" sz="2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7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만들 수 있는 </a:t>
            </a:r>
            <a:r>
              <a:rPr lang="ko-KR" altLang="en-US" sz="27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음식의 레시피를 추천</a:t>
            </a:r>
            <a:r>
              <a:rPr lang="ko-KR" altLang="en-US" sz="27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해줍니다</a:t>
            </a:r>
            <a:r>
              <a:rPr lang="en-US" altLang="ko-KR" sz="27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2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7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en-US" altLang="ko-KR" sz="27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1763" y="5910880"/>
            <a:ext cx="796065" cy="79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670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42" y="351473"/>
            <a:ext cx="11298618" cy="6355472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742544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1763" y="5910880"/>
            <a:ext cx="796065" cy="79606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73342" y="594360"/>
            <a:ext cx="3145218" cy="59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00942" y="372130"/>
            <a:ext cx="202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시스템 구조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9639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0942" y="372130"/>
            <a:ext cx="5652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핵심기술 소개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| Object detection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10" descr="https://curt-park.github.io/images/yolo/Figur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7" r="17856" b="58722"/>
          <a:stretch>
            <a:fillRect/>
          </a:stretch>
        </p:blipFill>
        <p:spPr bwMode="auto">
          <a:xfrm>
            <a:off x="388315" y="1127016"/>
            <a:ext cx="5812275" cy="1282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0" y="0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742544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1763" y="5910880"/>
            <a:ext cx="796065" cy="7960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2173" y="5392676"/>
            <a:ext cx="6008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영상에서 관심 대상을 인식하기 위해 일반적으로 검출 대상에 대한 후보 영역을 찾고 그 후보 영역에 대한 객체의 종류와 위치를 학습된 모델을 통해 예측한다</a:t>
            </a:r>
            <a:r>
              <a:rPr lang="en-US" altLang="ko-KR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이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과정을 위해서 영상 및 영상 내의 객체 종류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(class)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와 객체 위치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en-US" altLang="ko-KR" sz="1600" dirty="0" err="1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boundingbox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정보가 필요하다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endParaRPr lang="en-US" altLang="ko-KR" sz="1600" dirty="0" smtClean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315" y="2641284"/>
            <a:ext cx="4345731" cy="2751392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6265970" y="895350"/>
            <a:ext cx="0" cy="5574544"/>
          </a:xfrm>
          <a:prstGeom prst="line">
            <a:avLst/>
          </a:prstGeom>
          <a:ln w="28575">
            <a:solidFill>
              <a:srgbClr val="D700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331350" y="6327046"/>
            <a:ext cx="502579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출처</a:t>
            </a:r>
            <a:r>
              <a:rPr lang="en-US" altLang="ko-KR" sz="1000" dirty="0" smtClean="0"/>
              <a:t>: https</a:t>
            </a:r>
            <a:r>
              <a:rPr lang="en-US" altLang="ko-KR" sz="1000" dirty="0"/>
              <a:t>://medium.com/@lsrock125/yolo-unified-real-time-object-detection-%EB%85%BC%EB%AC%B8%EC%9D%BD%EA%B8%B0-9eedb6157a9c</a:t>
            </a:r>
            <a:endParaRPr lang="ko-KR" altLang="en-US" sz="1000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304" y="895350"/>
            <a:ext cx="3538779" cy="471837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138304" y="5785718"/>
            <a:ext cx="358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Object detection</a:t>
            </a:r>
            <a:r>
              <a:rPr lang="ko-KR" altLang="en-US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을 통한 객체 인식</a:t>
            </a:r>
            <a:endParaRPr lang="ko-KR" altLang="en-US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878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0942" y="372130"/>
            <a:ext cx="51283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핵심기술 소개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| </a:t>
            </a:r>
            <a:r>
              <a:rPr lang="en-US" altLang="ko-KR" sz="2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Classification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742544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1763" y="5910880"/>
            <a:ext cx="796065" cy="79606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l="8334" t="29407" r="43916" b="23185"/>
          <a:stretch/>
        </p:blipFill>
        <p:spPr>
          <a:xfrm>
            <a:off x="300943" y="1301368"/>
            <a:ext cx="5825537" cy="3253354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6265970" y="895350"/>
            <a:ext cx="0" cy="5574544"/>
          </a:xfrm>
          <a:prstGeom prst="line">
            <a:avLst/>
          </a:prstGeom>
          <a:ln w="28575">
            <a:solidFill>
              <a:srgbClr val="D700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21920" y="4739252"/>
            <a:ext cx="59740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이미지 분류는 한 장의 이미지를 알고리즘에 입력해주면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그 이미지가 어떤 클래스 라벨에 속하는지를 알려주는 것이다</a:t>
            </a:r>
            <a:r>
              <a:rPr lang="en-US" altLang="ko-KR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알고리즘은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이미지를 입력 받을 때마다 이 이미지가 셋 중 어떤 클래스 라벨에 속하는 지를 분류해낼 수 있다</a:t>
            </a:r>
            <a:r>
              <a:rPr lang="en-US" altLang="ko-KR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  <a:r>
              <a:rPr lang="ko-KR" altLang="en-US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이미지를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보고 </a:t>
            </a:r>
            <a:r>
              <a:rPr lang="ko-KR" altLang="en-US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고양이인지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개인지 말해줄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것이다</a:t>
            </a:r>
            <a:r>
              <a:rPr lang="en-US" altLang="ko-KR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endParaRPr lang="en-US" altLang="ko-KR" sz="1600" dirty="0" smtClean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ko-KR" altLang="en-US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설령 </a:t>
            </a:r>
            <a:r>
              <a:rPr lang="ko-KR" altLang="en-US" sz="16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입력해준 이미지가 셋 중 아무 것도 아니라 할지라도 그나마 가까운 답을 이야기해 </a:t>
            </a:r>
            <a:r>
              <a:rPr lang="ko-KR" altLang="en-US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준다</a:t>
            </a:r>
            <a:r>
              <a:rPr lang="en-US" altLang="ko-KR" sz="16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endParaRPr lang="ko-KR" altLang="en-US" sz="16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811" y="1081525"/>
            <a:ext cx="3530111" cy="470681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218984" y="5971730"/>
            <a:ext cx="3196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Classification</a:t>
            </a:r>
            <a:r>
              <a:rPr lang="ko-KR" altLang="en-US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 통한 객체 인식</a:t>
            </a:r>
            <a:endParaRPr lang="ko-KR" altLang="en-US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4320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0942" y="372130"/>
            <a:ext cx="54168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Comparing Logic Flow Chart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742544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1763" y="5910880"/>
            <a:ext cx="796065" cy="796065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827" y="895350"/>
            <a:ext cx="9377086" cy="574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11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0942" y="372130"/>
            <a:ext cx="1678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화면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742544"/>
            <a:ext cx="12192000" cy="127322"/>
          </a:xfrm>
          <a:prstGeom prst="rect">
            <a:avLst/>
          </a:prstGeom>
          <a:solidFill>
            <a:srgbClr val="D700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1763" y="5910880"/>
            <a:ext cx="796065" cy="79606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81" y="2466611"/>
            <a:ext cx="1371601" cy="18288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29171" y="4402247"/>
            <a:ext cx="21066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1. </a:t>
            </a:r>
            <a:r>
              <a:rPr lang="ko-KR" altLang="en-US" sz="12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첫 화면</a:t>
            </a:r>
            <a:r>
              <a:rPr lang="en-US" altLang="ko-KR" sz="12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12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오늘의 레시피 추천</a:t>
            </a:r>
            <a:r>
              <a:rPr lang="en-US" altLang="ko-KR" sz="12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350" y="895350"/>
            <a:ext cx="1864247" cy="248566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350" y="3653082"/>
            <a:ext cx="1864247" cy="248566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619" y="2269907"/>
            <a:ext cx="2074762" cy="276634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403" y="2272056"/>
            <a:ext cx="2100805" cy="2801073"/>
          </a:xfrm>
          <a:prstGeom prst="rect">
            <a:avLst/>
          </a:prstGeom>
        </p:spPr>
      </p:pic>
      <p:sp>
        <p:nvSpPr>
          <p:cNvPr id="14" name="오른쪽 화살표 13"/>
          <p:cNvSpPr/>
          <p:nvPr/>
        </p:nvSpPr>
        <p:spPr>
          <a:xfrm rot="18975335">
            <a:off x="1811466" y="2287846"/>
            <a:ext cx="736441" cy="253374"/>
          </a:xfrm>
          <a:prstGeom prst="rightArrow">
            <a:avLst/>
          </a:prstGeom>
          <a:solidFill>
            <a:srgbClr val="D7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화살표 14"/>
          <p:cNvSpPr/>
          <p:nvPr/>
        </p:nvSpPr>
        <p:spPr>
          <a:xfrm rot="2602771">
            <a:off x="1843567" y="3914342"/>
            <a:ext cx="736441" cy="253374"/>
          </a:xfrm>
          <a:prstGeom prst="rightArrow">
            <a:avLst/>
          </a:prstGeom>
          <a:solidFill>
            <a:srgbClr val="D7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718815" y="6287465"/>
            <a:ext cx="18357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2. </a:t>
            </a:r>
            <a:r>
              <a:rPr lang="ko-KR" altLang="en-US" sz="14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재료 객체 인식 화면</a:t>
            </a:r>
            <a:endParaRPr lang="ko-KR" altLang="en-US" sz="1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7" name="오른쪽 화살표 16"/>
          <p:cNvSpPr/>
          <p:nvPr/>
        </p:nvSpPr>
        <p:spPr>
          <a:xfrm>
            <a:off x="4707950" y="3442672"/>
            <a:ext cx="307315" cy="253374"/>
          </a:xfrm>
          <a:prstGeom prst="rightArrow">
            <a:avLst/>
          </a:prstGeom>
          <a:solidFill>
            <a:srgbClr val="D7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178120" y="5427734"/>
            <a:ext cx="21435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3</a:t>
            </a:r>
            <a:r>
              <a:rPr lang="en-US" altLang="ko-KR" sz="14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14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인식된 재료 리스트 화면</a:t>
            </a:r>
            <a:endParaRPr lang="ko-KR" altLang="en-US" sz="1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835179" y="5446171"/>
            <a:ext cx="1611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3</a:t>
            </a:r>
            <a:r>
              <a:rPr lang="en-US" altLang="ko-KR" sz="14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14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추천 음식 리스트</a:t>
            </a:r>
            <a:endParaRPr lang="ko-KR" altLang="en-US" sz="1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902" y="2260689"/>
            <a:ext cx="2124926" cy="2833234"/>
          </a:xfrm>
          <a:prstGeom prst="rect">
            <a:avLst/>
          </a:prstGeom>
        </p:spPr>
      </p:pic>
      <p:sp>
        <p:nvSpPr>
          <p:cNvPr id="23" name="오른쪽 화살표 22"/>
          <p:cNvSpPr/>
          <p:nvPr/>
        </p:nvSpPr>
        <p:spPr>
          <a:xfrm>
            <a:off x="7192709" y="3442672"/>
            <a:ext cx="307315" cy="253374"/>
          </a:xfrm>
          <a:prstGeom prst="rightArrow">
            <a:avLst/>
          </a:prstGeom>
          <a:solidFill>
            <a:srgbClr val="D7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화살표 23"/>
          <p:cNvSpPr/>
          <p:nvPr/>
        </p:nvSpPr>
        <p:spPr>
          <a:xfrm>
            <a:off x="9628880" y="3447028"/>
            <a:ext cx="307315" cy="253374"/>
          </a:xfrm>
          <a:prstGeom prst="rightArrow">
            <a:avLst/>
          </a:prstGeom>
          <a:solidFill>
            <a:srgbClr val="D70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9936195" y="5456568"/>
            <a:ext cx="2153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3</a:t>
            </a:r>
            <a:r>
              <a:rPr lang="en-US" altLang="ko-KR" sz="14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 </a:t>
            </a:r>
            <a:r>
              <a:rPr lang="ko-KR" altLang="en-US" sz="140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선택한 음식 레시피 출력</a:t>
            </a:r>
            <a:endParaRPr lang="ko-KR" altLang="en-US" sz="140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02082" y="2732607"/>
            <a:ext cx="91344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Object Detection</a:t>
            </a:r>
            <a:endParaRPr lang="ko-KR" altLang="en-US" sz="105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724985" y="3482075"/>
            <a:ext cx="97360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 smtClean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Classification</a:t>
            </a:r>
            <a:endParaRPr lang="ko-KR" altLang="en-US" sz="105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6382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239</Words>
  <Application>Microsoft Office PowerPoint</Application>
  <PresentationFormat>와이드스크린</PresentationFormat>
  <Paragraphs>42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08서울남산체 B</vt:lpstr>
      <vt:lpstr>08서울남산체 EB</vt:lpstr>
      <vt:lpstr>맑은 고딕</vt:lpstr>
      <vt:lpstr>배달의민족 도현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35</cp:revision>
  <dcterms:created xsi:type="dcterms:W3CDTF">2019-06-07T06:59:52Z</dcterms:created>
  <dcterms:modified xsi:type="dcterms:W3CDTF">2019-06-10T13:50:18Z</dcterms:modified>
</cp:coreProperties>
</file>

<file path=docProps/thumbnail.jpeg>
</file>